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75" r:id="rId3"/>
    <p:sldId id="270" r:id="rId4"/>
    <p:sldId id="271" r:id="rId5"/>
    <p:sldId id="279" r:id="rId6"/>
    <p:sldId id="273" r:id="rId7"/>
    <p:sldId id="278" r:id="rId8"/>
    <p:sldId id="277" r:id="rId9"/>
    <p:sldId id="281" r:id="rId10"/>
    <p:sldId id="280" r:id="rId11"/>
    <p:sldId id="274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634" autoAdjust="0"/>
  </p:normalViewPr>
  <p:slideViewPr>
    <p:cSldViewPr>
      <p:cViewPr varScale="1">
        <p:scale>
          <a:sx n="50" d="100"/>
          <a:sy n="50" d="100"/>
        </p:scale>
        <p:origin x="19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96CB7-E374-438C-902F-96C8A2B125AA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17B2F-62FE-40C9-B990-79DB1B8D9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38358-924B-410C-AF8E-37613A380FC3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736E0-870E-4E94-8087-82F868B4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feel sandpaper and I jot</a:t>
            </a:r>
            <a:r>
              <a:rPr lang="en-US" baseline="0" dirty="0" smtClean="0"/>
              <a:t> down describing words on the board/chart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736E0-870E-4E94-8087-82F868B4F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8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tell</a:t>
            </a:r>
            <a:r>
              <a:rPr lang="en-US" baseline="0" dirty="0" smtClean="0"/>
              <a:t> them we are going outside to do something fun – they bring a pencil.  This is where they will sit around the wood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will write the word GRIT on the wood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time them for 3 minutes and they try to sand the word out.  (they get hot, tired, sweaty, uncomfortable…many want to give up)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3 min, we stand in a circle and debrief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736E0-870E-4E94-8087-82F868B4F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1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come</a:t>
            </a:r>
            <a:r>
              <a:rPr lang="en-US" baseline="0" dirty="0" smtClean="0"/>
              <a:t> inside and write the word GRIT on an index card in capital letters.  Anytime they see Leo showing GRIT, they hold up the 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736E0-870E-4E94-8087-82F868B4F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0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Written Reflection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736E0-870E-4E94-8087-82F868B4F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3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97E5-522B-42F1-B1AB-4FD3D8BBCF4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DE77-FA69-49AF-A1B0-D9DF21C2A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5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97E5-522B-42F1-B1AB-4FD3D8BBCF4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DE77-FA69-49AF-A1B0-D9DF21C2A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4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97E5-522B-42F1-B1AB-4FD3D8BBCF4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DE77-FA69-49AF-A1B0-D9DF21C2A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97E5-522B-42F1-B1AB-4FD3D8BBCF4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DE77-FA69-49AF-A1B0-D9DF21C2A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97E5-522B-42F1-B1AB-4FD3D8BBCF4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DE77-FA69-49AF-A1B0-D9DF21C2A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7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97E5-522B-42F1-B1AB-4FD3D8BBCF4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DE77-FA69-49AF-A1B0-D9DF21C2A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97E5-522B-42F1-B1AB-4FD3D8BBCF4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DE77-FA69-49AF-A1B0-D9DF21C2A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5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97E5-522B-42F1-B1AB-4FD3D8BBCF4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DE77-FA69-49AF-A1B0-D9DF21C2A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1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97E5-522B-42F1-B1AB-4FD3D8BBCF4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DE77-FA69-49AF-A1B0-D9DF21C2A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97E5-522B-42F1-B1AB-4FD3D8BBCF4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DE77-FA69-49AF-A1B0-D9DF21C2A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2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97E5-522B-42F1-B1AB-4FD3D8BBCF4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DE77-FA69-49AF-A1B0-D9DF21C2A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2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97E5-522B-42F1-B1AB-4FD3D8BBCF41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DE77-FA69-49AF-A1B0-D9DF21C2A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2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1.wma"/><Relationship Id="rId7" Type="http://schemas.openxmlformats.org/officeDocument/2006/relationships/image" Target="../media/image1.png"/><Relationship Id="rId2" Type="http://schemas.microsoft.com/office/2007/relationships/media" Target="../media/media11.wm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2.png"/><Relationship Id="rId2" Type="http://schemas.microsoft.com/office/2007/relationships/media" Target="../media/media4.wm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wma"/><Relationship Id="rId7" Type="http://schemas.openxmlformats.org/officeDocument/2006/relationships/image" Target="../media/image9.png"/><Relationship Id="rId2" Type="http://schemas.microsoft.com/office/2007/relationships/media" Target="../media/media6.wm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E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11" y="2168525"/>
            <a:ext cx="7203378" cy="210026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9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07"/>
    </mc:Choice>
    <mc:Fallback>
      <p:transition spd="slow" advTm="41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3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33"/>
    </mc:Choice>
    <mc:Fallback>
      <p:transition spd="slow" advTm="39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720436"/>
            <a:ext cx="7886700" cy="5381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254886">
            <a:off x="204097" y="1127539"/>
            <a:ext cx="173355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254886">
            <a:off x="-15764" y="5118018"/>
            <a:ext cx="1468283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75" y="720436"/>
            <a:ext cx="3084739" cy="80486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122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37"/>
    </mc:Choice>
    <mc:Fallback>
      <p:transition spd="slow" advTm="71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1327287">
            <a:off x="398264" y="511148"/>
            <a:ext cx="614864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2615">
            <a:off x="2044535" y="1754239"/>
            <a:ext cx="6705600" cy="479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9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00"/>
    </mc:Choice>
    <mc:Fallback>
      <p:transition spd="slow" advTm="6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/>
          <a:lstStyle/>
          <a:p>
            <a:r>
              <a:rPr lang="en-US" dirty="0" smtClean="0"/>
              <a:t>How does this feel?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327" y="2895600"/>
            <a:ext cx="3053347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0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"/>
    </mc:Choice>
    <mc:Fallback>
      <p:transition spd="slow" advTm="1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233">
            <a:off x="531385" y="2538181"/>
            <a:ext cx="767463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3276600" y="19812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3911504" y="41148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-152400" y="41148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7924800" y="16764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517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209"/>
    </mc:Choice>
    <mc:Fallback>
      <p:transition spd="slow" advTm="48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4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32"/>
    </mc:Choice>
    <mc:Fallback>
      <p:transition spd="slow" advTm="100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960090"/>
            <a:ext cx="4759344" cy="2773710"/>
            <a:chOff x="457200" y="960090"/>
            <a:chExt cx="4759344" cy="277371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94" y="960090"/>
              <a:ext cx="4622850" cy="277371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200" y="1447800"/>
              <a:ext cx="4343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smtClean="0"/>
                <a:t>GRIT</a:t>
              </a:r>
              <a:endParaRPr lang="en-US" sz="96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1" y="4285555"/>
            <a:ext cx="4115284" cy="19628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39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90"/>
    </mc:Choice>
    <mc:Fallback>
      <p:transition spd="slow" advTm="12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4690">
            <a:off x="398523" y="1027276"/>
            <a:ext cx="6219825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96427">
            <a:off x="-303728" y="57396"/>
            <a:ext cx="6510987" cy="1143000"/>
          </a:xfrm>
        </p:spPr>
        <p:txBody>
          <a:bodyPr/>
          <a:lstStyle/>
          <a:p>
            <a:r>
              <a:rPr lang="en-US" dirty="0" err="1" smtClean="0"/>
              <a:t>Nico’s</a:t>
            </a:r>
            <a:r>
              <a:rPr lang="en-US" dirty="0" smtClean="0"/>
              <a:t>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82024">
            <a:off x="2416703" y="1790305"/>
            <a:ext cx="6343650" cy="45243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909989">
            <a:off x="4482707" y="1097949"/>
            <a:ext cx="651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Brave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38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77"/>
    </mc:Choice>
    <mc:Fallback>
      <p:transition spd="slow" advTm="74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1327287">
            <a:off x="398264" y="511148"/>
            <a:ext cx="614864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2615">
            <a:off x="2044535" y="1754239"/>
            <a:ext cx="6705600" cy="479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81"/>
    </mc:Choice>
    <mc:Fallback>
      <p:transition spd="slow" advTm="67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Sdailey\Desktop\IMG_7982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67" y="1600200"/>
            <a:ext cx="6588465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3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33"/>
    </mc:Choice>
    <mc:Fallback>
      <p:transition spd="slow" advTm="24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5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2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133</Words>
  <Application>Microsoft Office PowerPoint</Application>
  <PresentationFormat>On-screen Show (4:3)</PresentationFormat>
  <Paragraphs>20</Paragraphs>
  <Slides>11</Slides>
  <Notes>4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How does this feel?</vt:lpstr>
      <vt:lpstr>PowerPoint Presentation</vt:lpstr>
      <vt:lpstr>PowerPoint Presentation</vt:lpstr>
      <vt:lpstr>PowerPoint Presentation</vt:lpstr>
      <vt:lpstr>Nico’s Story</vt:lpstr>
      <vt:lpstr>PowerPoint Presentation</vt:lpstr>
      <vt:lpstr>PowerPoint Presentation</vt:lpstr>
      <vt:lpstr>PowerPoint Presentation</vt:lpstr>
      <vt:lpstr>PowerPoint Presentation</vt:lpstr>
    </vt:vector>
  </TitlesOfParts>
  <Company>CBSD-SCCM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CHERYL</dc:creator>
  <cp:lastModifiedBy>DAILEY, SUZANNE L</cp:lastModifiedBy>
  <cp:revision>33</cp:revision>
  <cp:lastPrinted>2013-10-02T13:23:56Z</cp:lastPrinted>
  <dcterms:created xsi:type="dcterms:W3CDTF">2013-09-30T12:14:52Z</dcterms:created>
  <dcterms:modified xsi:type="dcterms:W3CDTF">2015-06-10T12:54:21Z</dcterms:modified>
</cp:coreProperties>
</file>